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15620"/>
    <p:restoredTop sz="94660"/>
  </p:normalViewPr>
  <p:slideViewPr>
    <p:cSldViewPr>
      <p:cViewPr varScale="1">
        <p:scale>
          <a:sx n="116" d="100"/>
          <a:sy n="116" d="100"/>
        </p:scale>
        <p:origin x="-2352" y="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09E3E-E1C9-49CD-B3B9-8DDC079EB785}" type="datetimeFigureOut">
              <a:rPr lang="pt-BR" smtClean="0"/>
              <a:pPr/>
              <a:t>19/04/2021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EA620-FFF8-4F27-8A5C-311F5200CC00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28832864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09E3E-E1C9-49CD-B3B9-8DDC079EB785}" type="datetimeFigureOut">
              <a:rPr lang="pt-BR" smtClean="0"/>
              <a:pPr/>
              <a:t>19/04/2021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EA620-FFF8-4F27-8A5C-311F5200CC00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15644135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09E3E-E1C9-49CD-B3B9-8DDC079EB785}" type="datetimeFigureOut">
              <a:rPr lang="pt-BR" smtClean="0"/>
              <a:pPr/>
              <a:t>19/04/2021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EA620-FFF8-4F27-8A5C-311F5200CC00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2354242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09E3E-E1C9-49CD-B3B9-8DDC079EB785}" type="datetimeFigureOut">
              <a:rPr lang="pt-BR" smtClean="0"/>
              <a:pPr/>
              <a:t>19/04/2021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EA620-FFF8-4F27-8A5C-311F5200CC00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7716139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09E3E-E1C9-49CD-B3B9-8DDC079EB785}" type="datetimeFigureOut">
              <a:rPr lang="pt-BR" smtClean="0"/>
              <a:pPr/>
              <a:t>19/04/2021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EA620-FFF8-4F27-8A5C-311F5200CC00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5355633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09E3E-E1C9-49CD-B3B9-8DDC079EB785}" type="datetimeFigureOut">
              <a:rPr lang="pt-BR" smtClean="0"/>
              <a:pPr/>
              <a:t>19/04/2021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EA620-FFF8-4F27-8A5C-311F5200CC00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21859121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09E3E-E1C9-49CD-B3B9-8DDC079EB785}" type="datetimeFigureOut">
              <a:rPr lang="pt-BR" smtClean="0"/>
              <a:pPr/>
              <a:t>19/04/2021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EA620-FFF8-4F27-8A5C-311F5200CC00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6333546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09E3E-E1C9-49CD-B3B9-8DDC079EB785}" type="datetimeFigureOut">
              <a:rPr lang="pt-BR" smtClean="0"/>
              <a:pPr/>
              <a:t>19/04/2021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EA620-FFF8-4F27-8A5C-311F5200CC00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0724241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09E3E-E1C9-49CD-B3B9-8DDC079EB785}" type="datetimeFigureOut">
              <a:rPr lang="pt-BR" smtClean="0"/>
              <a:pPr/>
              <a:t>19/04/2021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EA620-FFF8-4F27-8A5C-311F5200CC00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14366991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09E3E-E1C9-49CD-B3B9-8DDC079EB785}" type="datetimeFigureOut">
              <a:rPr lang="pt-BR" smtClean="0"/>
              <a:pPr/>
              <a:t>19/04/2021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EA620-FFF8-4F27-8A5C-311F5200CC00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16384007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09E3E-E1C9-49CD-B3B9-8DDC079EB785}" type="datetimeFigureOut">
              <a:rPr lang="pt-BR" smtClean="0"/>
              <a:pPr/>
              <a:t>19/04/2021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EA620-FFF8-4F27-8A5C-311F5200CC00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10941986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309E3E-E1C9-49CD-B3B9-8DDC079EB785}" type="datetimeFigureOut">
              <a:rPr lang="pt-BR" smtClean="0"/>
              <a:pPr/>
              <a:t>19/04/2021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4EA620-FFF8-4F27-8A5C-311F5200CC00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176578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657589" cy="7243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395536" y="732983"/>
            <a:ext cx="7488832" cy="1077218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3200" dirty="0" smtClean="0">
                <a:solidFill>
                  <a:schemeClr val="bg1"/>
                </a:solidFill>
                <a:latin typeface="Comic Sans MS" pitchFamily="66" charset="0"/>
              </a:rPr>
              <a:t>BOLETIM EPIDEMIOLÓGICO COVID-19</a:t>
            </a:r>
            <a:endParaRPr lang="pt-BR" sz="32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2143108" y="2143116"/>
            <a:ext cx="4662280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dirty="0" smtClean="0">
                <a:solidFill>
                  <a:schemeClr val="tx1"/>
                </a:solidFill>
                <a:latin typeface="Comic Sans MS" pitchFamily="66" charset="0"/>
              </a:rPr>
              <a:t>DADOS ATUALIZADOS </a:t>
            </a:r>
            <a:r>
              <a:rPr lang="pt-BR" dirty="0" smtClean="0">
                <a:solidFill>
                  <a:schemeClr val="tx1"/>
                </a:solidFill>
                <a:latin typeface="Comic Sans MS" pitchFamily="66" charset="0"/>
              </a:rPr>
              <a:t>EM:19/04/2021</a:t>
            </a:r>
            <a:endParaRPr lang="pt-BR" dirty="0" smtClean="0">
              <a:solidFill>
                <a:schemeClr val="tx1"/>
              </a:solidFill>
              <a:latin typeface="Comic Sans MS" pitchFamily="66" charset="0"/>
            </a:endParaRPr>
          </a:p>
          <a:p>
            <a:pPr algn="ctr"/>
            <a:r>
              <a:rPr lang="pt-BR" dirty="0" smtClean="0">
                <a:solidFill>
                  <a:schemeClr val="tx1"/>
                </a:solidFill>
                <a:latin typeface="Comic Sans MS" pitchFamily="66" charset="0"/>
              </a:rPr>
              <a:t>DIARIAMENTE ATÉ AS </a:t>
            </a:r>
            <a:r>
              <a:rPr lang="pt-BR" dirty="0" smtClean="0">
                <a:solidFill>
                  <a:schemeClr val="tx1"/>
                </a:solidFill>
                <a:latin typeface="Comic Sans MS" pitchFamily="66" charset="0"/>
              </a:rPr>
              <a:t>13:00 </a:t>
            </a:r>
            <a:r>
              <a:rPr lang="pt-BR" dirty="0" smtClean="0">
                <a:solidFill>
                  <a:schemeClr val="tx1"/>
                </a:solidFill>
                <a:latin typeface="Comic Sans MS" pitchFamily="66" charset="0"/>
              </a:rPr>
              <a:t>HORAS</a:t>
            </a:r>
            <a:endParaRPr lang="pt-BR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802889" y="3140968"/>
            <a:ext cx="2430966" cy="40011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2000" dirty="0" smtClean="0">
                <a:solidFill>
                  <a:schemeClr val="tx1"/>
                </a:solidFill>
                <a:latin typeface="Comic Sans MS" pitchFamily="66" charset="0"/>
              </a:rPr>
              <a:t>MONITORADOS</a:t>
            </a:r>
            <a:endParaRPr lang="pt-BR" sz="2000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832897" y="5276527"/>
            <a:ext cx="2400958" cy="40011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2000" dirty="0" smtClean="0">
                <a:solidFill>
                  <a:schemeClr val="tx1"/>
                </a:solidFill>
                <a:latin typeface="Comic Sans MS" pitchFamily="66" charset="0"/>
              </a:rPr>
              <a:t>RECUPERADOS</a:t>
            </a:r>
            <a:endParaRPr lang="pt-BR" sz="2000" dirty="0">
              <a:solidFill>
                <a:schemeClr val="tx1"/>
              </a:solidFill>
              <a:latin typeface="Comic Sans MS" pitchFamily="66" charset="0"/>
            </a:endParaRPr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100392" y="242178"/>
            <a:ext cx="1259979" cy="1638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CaixaDeTexto 15"/>
          <p:cNvSpPr txBox="1"/>
          <p:nvPr/>
        </p:nvSpPr>
        <p:spPr>
          <a:xfrm>
            <a:off x="3168494" y="6381328"/>
            <a:ext cx="2400958" cy="40011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2000" dirty="0" smtClean="0">
                <a:solidFill>
                  <a:schemeClr val="tx1"/>
                </a:solidFill>
                <a:latin typeface="Comic Sans MS" pitchFamily="66" charset="0"/>
              </a:rPr>
              <a:t>CONFIRMADOS</a:t>
            </a:r>
            <a:endParaRPr lang="pt-BR" sz="2000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17" name="CaixaDeTexto 16"/>
          <p:cNvSpPr txBox="1"/>
          <p:nvPr/>
        </p:nvSpPr>
        <p:spPr>
          <a:xfrm>
            <a:off x="832897" y="4253181"/>
            <a:ext cx="2400958" cy="40011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2000" dirty="0" smtClean="0">
                <a:solidFill>
                  <a:schemeClr val="tx1"/>
                </a:solidFill>
                <a:latin typeface="Comic Sans MS" pitchFamily="66" charset="0"/>
              </a:rPr>
              <a:t>INTERNADOS</a:t>
            </a:r>
            <a:endParaRPr lang="pt-BR" sz="2000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18" name="CaixaDeTexto 17"/>
          <p:cNvSpPr txBox="1"/>
          <p:nvPr/>
        </p:nvSpPr>
        <p:spPr>
          <a:xfrm>
            <a:off x="5292080" y="3129726"/>
            <a:ext cx="2400958" cy="40011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2000" dirty="0" smtClean="0">
                <a:solidFill>
                  <a:schemeClr val="tx1"/>
                </a:solidFill>
                <a:latin typeface="Comic Sans MS" pitchFamily="66" charset="0"/>
              </a:rPr>
              <a:t>CASOS ATIVOS</a:t>
            </a:r>
            <a:endParaRPr lang="pt-BR" sz="2000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20" name="CaixaDeTexto 19"/>
          <p:cNvSpPr txBox="1"/>
          <p:nvPr/>
        </p:nvSpPr>
        <p:spPr>
          <a:xfrm>
            <a:off x="5262519" y="4254260"/>
            <a:ext cx="2419301" cy="40011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2000" dirty="0" smtClean="0">
                <a:solidFill>
                  <a:schemeClr val="tx1"/>
                </a:solidFill>
                <a:latin typeface="Comic Sans MS" pitchFamily="66" charset="0"/>
              </a:rPr>
              <a:t>NEGATIVOS</a:t>
            </a:r>
            <a:endParaRPr lang="pt-BR" sz="2000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21" name="CaixaDeTexto 20"/>
          <p:cNvSpPr txBox="1"/>
          <p:nvPr/>
        </p:nvSpPr>
        <p:spPr>
          <a:xfrm>
            <a:off x="5280863" y="5276527"/>
            <a:ext cx="2400958" cy="40011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solidFill>
                  <a:schemeClr val="tx1"/>
                </a:solidFill>
                <a:latin typeface="Comic Sans MS" pitchFamily="66" charset="0"/>
              </a:rPr>
              <a:t>Ó</a:t>
            </a:r>
            <a:r>
              <a:rPr lang="pt-BR" sz="2000" dirty="0" smtClean="0">
                <a:solidFill>
                  <a:schemeClr val="tx1"/>
                </a:solidFill>
                <a:latin typeface="Comic Sans MS" pitchFamily="66" charset="0"/>
              </a:rPr>
              <a:t>BITOS</a:t>
            </a:r>
            <a:endParaRPr lang="pt-BR" sz="2000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22" name="CaixaDeTexto 21"/>
          <p:cNvSpPr txBox="1"/>
          <p:nvPr/>
        </p:nvSpPr>
        <p:spPr>
          <a:xfrm>
            <a:off x="3328507" y="3140968"/>
            <a:ext cx="576064" cy="40011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pt-BR" sz="20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29</a:t>
            </a:r>
            <a:r>
              <a:rPr lang="pt-BR" sz="20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                      </a:t>
            </a:r>
            <a:endParaRPr lang="pt-BR" sz="2000" dirty="0" smtClean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23" name="CaixaDeTexto 22"/>
          <p:cNvSpPr txBox="1"/>
          <p:nvPr/>
        </p:nvSpPr>
        <p:spPr>
          <a:xfrm>
            <a:off x="3328506" y="5276527"/>
            <a:ext cx="743427" cy="40011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pt-BR" sz="20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172</a:t>
            </a:r>
            <a:endParaRPr lang="pt-BR" sz="20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24" name="CaixaDeTexto 23"/>
          <p:cNvSpPr txBox="1"/>
          <p:nvPr/>
        </p:nvSpPr>
        <p:spPr>
          <a:xfrm>
            <a:off x="3328507" y="4283866"/>
            <a:ext cx="576064" cy="40011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pt-BR" sz="20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01</a:t>
            </a:r>
            <a:endParaRPr lang="pt-BR" sz="20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25" name="CaixaDeTexto 24"/>
          <p:cNvSpPr txBox="1"/>
          <p:nvPr/>
        </p:nvSpPr>
        <p:spPr>
          <a:xfrm>
            <a:off x="7808407" y="3140968"/>
            <a:ext cx="576064" cy="40011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pt-BR" sz="20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15</a:t>
            </a:r>
            <a:endParaRPr lang="pt-BR" sz="20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26" name="CaixaDeTexto 25"/>
          <p:cNvSpPr txBox="1"/>
          <p:nvPr/>
        </p:nvSpPr>
        <p:spPr>
          <a:xfrm>
            <a:off x="7812360" y="4233469"/>
            <a:ext cx="760168" cy="40011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pt-BR" sz="20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970</a:t>
            </a:r>
            <a:endParaRPr lang="pt-BR" sz="2000" dirty="0" smtClean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27" name="CaixaDeTexto 26"/>
          <p:cNvSpPr txBox="1"/>
          <p:nvPr/>
        </p:nvSpPr>
        <p:spPr>
          <a:xfrm>
            <a:off x="7812360" y="5280299"/>
            <a:ext cx="576064" cy="40011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pt-BR" sz="20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03</a:t>
            </a:r>
            <a:endParaRPr lang="pt-BR" sz="20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28" name="CaixaDeTexto 27"/>
          <p:cNvSpPr txBox="1"/>
          <p:nvPr/>
        </p:nvSpPr>
        <p:spPr>
          <a:xfrm>
            <a:off x="5724128" y="6381328"/>
            <a:ext cx="705260" cy="40011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pt-BR" sz="20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185</a:t>
            </a:r>
            <a:endParaRPr lang="pt-BR" sz="20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2977572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1300</TotalTime>
  <Words>26</Words>
  <Application>Microsoft Office PowerPoint</Application>
  <PresentationFormat>Apresentação na tela (4:3)</PresentationFormat>
  <Paragraphs>17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2" baseType="lpstr">
      <vt:lpstr>Tema do Office</vt:lpstr>
      <vt:lpstr>Slide 1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josimar</dc:creator>
  <cp:lastModifiedBy>Pc055</cp:lastModifiedBy>
  <cp:revision>185</cp:revision>
  <dcterms:created xsi:type="dcterms:W3CDTF">2021-01-05T12:29:27Z</dcterms:created>
  <dcterms:modified xsi:type="dcterms:W3CDTF">2021-04-19T16:27:50Z</dcterms:modified>
</cp:coreProperties>
</file>